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68" r:id="rId2"/>
    <p:sldId id="300" r:id="rId3"/>
    <p:sldId id="301" r:id="rId4"/>
    <p:sldId id="290" r:id="rId5"/>
    <p:sldId id="291" r:id="rId6"/>
    <p:sldId id="292" r:id="rId7"/>
    <p:sldId id="293" r:id="rId8"/>
    <p:sldId id="294" r:id="rId9"/>
    <p:sldId id="295" r:id="rId10"/>
    <p:sldId id="296" r:id="rId11"/>
    <p:sldId id="297" r:id="rId12"/>
    <p:sldId id="298" r:id="rId13"/>
    <p:sldId id="302" r:id="rId14"/>
    <p:sldId id="306" r:id="rId15"/>
    <p:sldId id="304" r:id="rId16"/>
    <p:sldId id="307" r:id="rId17"/>
    <p:sldId id="299" r:id="rId18"/>
    <p:sldId id="289" r:id="rId19"/>
  </p:sldIdLst>
  <p:sldSz cx="9906000" cy="6858000" type="A4"/>
  <p:notesSz cx="9144000" cy="6858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21" autoAdjust="0"/>
    <p:restoredTop sz="94660"/>
  </p:normalViewPr>
  <p:slideViewPr>
    <p:cSldViewPr snapToGrid="0">
      <p:cViewPr varScale="1">
        <p:scale>
          <a:sx n="74" d="100"/>
          <a:sy n="74" d="100"/>
        </p:scale>
        <p:origin x="110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FF14F3-5159-4DE6-8AC1-9C4A9E4BA451}" type="datetimeFigureOut">
              <a:rPr kumimoji="1" lang="ja-JP" altLang="en-US" smtClean="0"/>
              <a:t>2020/4/7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900363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BF93B0-F009-4C45-A940-09348804D9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8638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6563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ja-JP" altLang="en-US" sz="2200">
                <a:latin typeface="Lucida Grande"/>
                <a:ea typeface="굴림" pitchFamily="34" charset="-127"/>
                <a:sym typeface="Lucida Grande"/>
              </a:rPr>
              <a:t>最後まで滅びの中にに引っ張っていくサタン</a:t>
            </a:r>
            <a:endParaRPr lang="ko-KR" altLang="en-US" sz="2200">
              <a:latin typeface="Lucida Grande"/>
              <a:ea typeface="굴림" pitchFamily="34" charset="-127"/>
              <a:sym typeface="Lucida Grande"/>
            </a:endParaRPr>
          </a:p>
        </p:txBody>
      </p:sp>
    </p:spTree>
    <p:extLst>
      <p:ext uri="{BB962C8B-B14F-4D97-AF65-F5344CB8AC3E}">
        <p14:creationId xmlns:p14="http://schemas.microsoft.com/office/powerpoint/2010/main" val="174279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8279-E3F0-4B39-A96E-20750B938B31}" type="datetimeFigureOut">
              <a:rPr kumimoji="1" lang="ja-JP" altLang="en-US" smtClean="0"/>
              <a:t>2020/4/7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AA47-C6CC-438A-848B-ED0B02CE28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6863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8279-E3F0-4B39-A96E-20750B938B31}" type="datetimeFigureOut">
              <a:rPr kumimoji="1" lang="ja-JP" altLang="en-US" smtClean="0"/>
              <a:t>2020/4/7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AA47-C6CC-438A-848B-ED0B02CE28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9446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8279-E3F0-4B39-A96E-20750B938B31}" type="datetimeFigureOut">
              <a:rPr kumimoji="1" lang="ja-JP" altLang="en-US" smtClean="0"/>
              <a:t>2020/4/7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AA47-C6CC-438A-848B-ED0B02CE28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8307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8279-E3F0-4B39-A96E-20750B938B31}" type="datetimeFigureOut">
              <a:rPr kumimoji="1" lang="ja-JP" altLang="en-US" smtClean="0"/>
              <a:t>2020/4/7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AA47-C6CC-438A-848B-ED0B02CE28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7836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8279-E3F0-4B39-A96E-20750B938B31}" type="datetimeFigureOut">
              <a:rPr kumimoji="1" lang="ja-JP" altLang="en-US" smtClean="0"/>
              <a:t>2020/4/7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AA47-C6CC-438A-848B-ED0B02CE28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7036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8279-E3F0-4B39-A96E-20750B938B31}" type="datetimeFigureOut">
              <a:rPr kumimoji="1" lang="ja-JP" altLang="en-US" smtClean="0"/>
              <a:t>2020/4/7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AA47-C6CC-438A-848B-ED0B02CE28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9836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8279-E3F0-4B39-A96E-20750B938B31}" type="datetimeFigureOut">
              <a:rPr kumimoji="1" lang="ja-JP" altLang="en-US" smtClean="0"/>
              <a:t>2020/4/7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AA47-C6CC-438A-848B-ED0B02CE28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634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8279-E3F0-4B39-A96E-20750B938B31}" type="datetimeFigureOut">
              <a:rPr kumimoji="1" lang="ja-JP" altLang="en-US" smtClean="0"/>
              <a:t>2020/4/7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AA47-C6CC-438A-848B-ED0B02CE28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3367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8279-E3F0-4B39-A96E-20750B938B31}" type="datetimeFigureOut">
              <a:rPr kumimoji="1" lang="ja-JP" altLang="en-US" smtClean="0"/>
              <a:t>2020/4/7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AA47-C6CC-438A-848B-ED0B02CE28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138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8279-E3F0-4B39-A96E-20750B938B31}" type="datetimeFigureOut">
              <a:rPr kumimoji="1" lang="ja-JP" altLang="en-US" smtClean="0"/>
              <a:t>2020/4/7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AA47-C6CC-438A-848B-ED0B02CE28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4004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8279-E3F0-4B39-A96E-20750B938B31}" type="datetimeFigureOut">
              <a:rPr kumimoji="1" lang="ja-JP" altLang="en-US" smtClean="0"/>
              <a:t>2020/4/7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AA47-C6CC-438A-848B-ED0B02CE28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6260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AC8279-E3F0-4B39-A96E-20750B938B31}" type="datetimeFigureOut">
              <a:rPr kumimoji="1" lang="ja-JP" altLang="en-US" smtClean="0"/>
              <a:t>2020/4/7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5BAA47-C6CC-438A-848B-ED0B02CE28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611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78007" y="4072129"/>
            <a:ext cx="8543925" cy="1325563"/>
          </a:xfrm>
        </p:spPr>
        <p:txBody>
          <a:bodyPr>
            <a:noAutofit/>
          </a:bodyPr>
          <a:lstStyle/>
          <a:p>
            <a:pPr algn="ctr"/>
            <a:r>
              <a:rPr kumimoji="1" lang="ja-JP" altLang="en-US" sz="7200" dirty="0" smtClean="0"/>
              <a:t>出エジプト</a:t>
            </a:r>
            <a:r>
              <a:rPr lang="ja-JP" altLang="en-US" sz="7200" dirty="0" smtClean="0"/>
              <a:t>５</a:t>
            </a:r>
            <a:r>
              <a:rPr lang="en-US" altLang="ja-JP" sz="7200" dirty="0" smtClean="0"/>
              <a:t/>
            </a:r>
            <a:br>
              <a:rPr lang="en-US" altLang="ja-JP" sz="7200" dirty="0" smtClean="0"/>
            </a:br>
            <a:r>
              <a:rPr lang="en-US" altLang="ja-JP" sz="7200" dirty="0"/>
              <a:t/>
            </a:r>
            <a:br>
              <a:rPr lang="en-US" altLang="ja-JP" sz="7200" dirty="0"/>
            </a:br>
            <a:r>
              <a:rPr lang="ja-JP" altLang="en-US" sz="7200" dirty="0" smtClean="0"/>
              <a:t>てんからふるパン</a:t>
            </a:r>
            <a:r>
              <a:rPr lang="en-US" altLang="ja-JP" sz="7200" dirty="0" smtClean="0"/>
              <a:t/>
            </a:r>
            <a:br>
              <a:rPr lang="en-US" altLang="ja-JP" sz="7200" dirty="0" smtClean="0"/>
            </a:br>
            <a:r>
              <a:rPr lang="en-US" altLang="ja-JP" sz="7200" dirty="0"/>
              <a:t/>
            </a:r>
            <a:br>
              <a:rPr lang="en-US" altLang="ja-JP" sz="7200" dirty="0"/>
            </a:br>
            <a:r>
              <a:rPr lang="ja-JP" altLang="en-US" sz="7200" dirty="0" smtClean="0"/>
              <a:t>出エジプト</a:t>
            </a:r>
            <a:r>
              <a:rPr lang="en-US" altLang="ja-JP" sz="7200" dirty="0" smtClean="0"/>
              <a:t/>
            </a:r>
            <a:br>
              <a:rPr lang="en-US" altLang="ja-JP" sz="7200" dirty="0" smtClean="0"/>
            </a:br>
            <a:r>
              <a:rPr lang="en-US" altLang="ja-JP" sz="7200" dirty="0" smtClean="0"/>
              <a:t/>
            </a:r>
            <a:br>
              <a:rPr lang="en-US" altLang="ja-JP" sz="7200" dirty="0" smtClean="0"/>
            </a:br>
            <a:r>
              <a:rPr lang="en-US" altLang="ja-JP" sz="7200" dirty="0"/>
              <a:t/>
            </a:r>
            <a:br>
              <a:rPr lang="en-US" altLang="ja-JP" sz="7200" dirty="0"/>
            </a:br>
            <a:endParaRPr kumimoji="1" lang="ja-JP" altLang="en-US" sz="7200" dirty="0"/>
          </a:p>
        </p:txBody>
      </p:sp>
    </p:spTree>
    <p:extLst>
      <p:ext uri="{BB962C8B-B14F-4D97-AF65-F5344CB8AC3E}">
        <p14:creationId xmlns:p14="http://schemas.microsoft.com/office/powerpoint/2010/main" val="405313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7410" name="Picture 2" descr="http://ce.ag-j.or.jp/guide/2017/img/201706253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6491"/>
            <a:ext cx="9753600" cy="708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930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8434" name="Picture 2" descr="http://ce.ag-j.or.jp/guide/2017/img/201706253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2455"/>
            <a:ext cx="9753600" cy="708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752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19458" name="Picture 2" descr="http://ce.ag-j.or.jp/guide/2017/img/201706253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423818"/>
            <a:ext cx="9753600" cy="708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956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026" name="Picture 2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89" y="-888644"/>
            <a:ext cx="8254821" cy="8254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059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2050" name="Picture 2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3635"/>
            <a:ext cx="9753600" cy="650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286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38100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47106" name="Rectangle 1"/>
          <p:cNvSpPr>
            <a:spLocks/>
          </p:cNvSpPr>
          <p:nvPr/>
        </p:nvSpPr>
        <p:spPr bwMode="auto">
          <a:xfrm>
            <a:off x="5321942" y="129213"/>
            <a:ext cx="40700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kumimoji="0" lang="ja-JP" altLang="en-US" sz="5400" dirty="0" smtClean="0">
                <a:solidFill>
                  <a:srgbClr val="D90B00"/>
                </a:solidFill>
                <a:latin typeface="ＭＳ Ｐゴシック" pitchFamily="50" charset="-128"/>
                <a:ea typeface="ＭＳ Ｐゴシック" pitchFamily="50" charset="-128"/>
                <a:sym typeface="헤움호두까끼182"/>
              </a:rPr>
              <a:t>イエス</a:t>
            </a:r>
            <a:r>
              <a:rPr kumimoji="0" lang="ja-JP" altLang="en-US" sz="5400" dirty="0">
                <a:solidFill>
                  <a:srgbClr val="D90B00"/>
                </a:solidFill>
                <a:latin typeface="ＭＳ Ｐゴシック" pitchFamily="50" charset="-128"/>
                <a:ea typeface="ＭＳ Ｐゴシック" pitchFamily="50" charset="-128"/>
                <a:sym typeface="헤움호두까끼182"/>
              </a:rPr>
              <a:t>キリスト</a:t>
            </a:r>
            <a:endParaRPr kumimoji="0" lang="ko-KR" altLang="en-US" sz="5400" dirty="0">
              <a:solidFill>
                <a:srgbClr val="D90B00"/>
              </a:solidFill>
              <a:latin typeface="ＭＳ Ｐゴシック" pitchFamily="50" charset="-128"/>
              <a:ea typeface="HY헤드라인M" pitchFamily="18" charset="-127"/>
              <a:sym typeface="헤움호두까끼182"/>
            </a:endParaRPr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64246" y="544712"/>
            <a:ext cx="5768578" cy="5581055"/>
          </a:xfrm>
          <a:prstGeom prst="rect">
            <a:avLst/>
          </a:prstGeom>
          <a:noFill/>
          <a:ln>
            <a:noFill/>
          </a:ln>
          <a:effectLst>
            <a:outerShdw blurRad="76200" dist="101599" dir="3119987" algn="ctr" rotWithShape="0">
              <a:schemeClr val="bg2">
                <a:alpha val="50000"/>
              </a:schemeClr>
            </a:outerShdw>
          </a:effectLst>
        </p:spPr>
      </p:pic>
      <p:pic>
        <p:nvPicPr>
          <p:cNvPr id="67588" name="폭ᄇ3062.mo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3167" y="1504654"/>
            <a:ext cx="473273" cy="473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274" y="-191988"/>
            <a:ext cx="4345409" cy="7233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423367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5885" fill="hold"/>
                                        <p:tgtEl>
                                          <p:spTgt spid="675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" presetID="16" presetClass="exit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1" dur="5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decel="49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588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074" name="Picture 2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792" y="-114301"/>
            <a:ext cx="7739174" cy="697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535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20482" name="Picture 2" descr="http://ce.ag-j.or.jp/guide/2017/img/201706254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094"/>
            <a:ext cx="9753600" cy="708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130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6766362" y="4984139"/>
            <a:ext cx="275107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8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つづく</a:t>
            </a:r>
            <a:endParaRPr lang="ja-JP" alt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246" name="Picture 6" descr="http://ce.ag-j.or.jp/guide/2017/img/201707022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191"/>
            <a:ext cx="4598361" cy="334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://ce.ag-j.or.jp/guide/2017/img/201707022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0"/>
            <a:ext cx="4908997" cy="3566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http://ce.ag-j.or.jp/guide/2017/img/201707022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61188"/>
            <a:ext cx="4880646" cy="3546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943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21506" name="Picture 2" descr="http://ce.ag-j.or.jp/guide/2017/img/201705142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" y="457993"/>
            <a:ext cx="9753600" cy="708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74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026" name="Picture 2" descr="Israel went into the midst of the sea, upon dry ground, while the waters stood like a wall upon each sid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9897"/>
            <a:ext cx="10114163" cy="7686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43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Picture 2" descr="http://ce.ag-j.or.jp/guide/2017/img/201706251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304" y="0"/>
            <a:ext cx="10586434" cy="769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134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4" name="Picture 4" descr="http://ce.ag-j.or.jp/guide/2017/img/201706251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505" y="0"/>
            <a:ext cx="10050505" cy="7302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643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1266" name="Picture 2" descr="http://ce.ag-j.or.jp/guide/2017/img/201706251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85" y="365127"/>
            <a:ext cx="9753600" cy="708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495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4338" name="Picture 2" descr="http://ce.ag-j.or.jp/guide/2017/img/201706252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4546"/>
            <a:ext cx="9753600" cy="708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62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5362" name="Picture 2" descr="http://ce.ag-j.or.jp/guide/2017/img/201706252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9753600" cy="708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510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6386" name="Picture 2" descr="http://ce.ag-j.or.jp/guide/2017/img/201706252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7765"/>
            <a:ext cx="9753600" cy="708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340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245</TotalTime>
  <Words>15</Words>
  <Application>Microsoft Office PowerPoint</Application>
  <PresentationFormat>A4 210 x 297 mm</PresentationFormat>
  <Paragraphs>4</Paragraphs>
  <Slides>18</Slides>
  <Notes>1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18</vt:i4>
      </vt:variant>
    </vt:vector>
  </HeadingPairs>
  <TitlesOfParts>
    <vt:vector size="27" baseType="lpstr">
      <vt:lpstr>굴림</vt:lpstr>
      <vt:lpstr>HY헤드라인M</vt:lpstr>
      <vt:lpstr>Lucida Grande</vt:lpstr>
      <vt:lpstr>ＭＳ Ｐゴシック</vt:lpstr>
      <vt:lpstr>헤움호두까끼182</vt:lpstr>
      <vt:lpstr>Arial</vt:lpstr>
      <vt:lpstr>Calibri</vt:lpstr>
      <vt:lpstr>Calibri Light</vt:lpstr>
      <vt:lpstr>Office テーマ</vt:lpstr>
      <vt:lpstr>出エジプト５  てんからふるパン  出エジプト   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鶴見 三基也</dc:creator>
  <cp:lastModifiedBy>鶴見 三基也</cp:lastModifiedBy>
  <cp:revision>38</cp:revision>
  <dcterms:created xsi:type="dcterms:W3CDTF">2020-02-20T04:06:50Z</dcterms:created>
  <dcterms:modified xsi:type="dcterms:W3CDTF">2020-04-07T01:35:59Z</dcterms:modified>
</cp:coreProperties>
</file>